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28.png" ContentType="image/png"/>
  <Override PartName="/ppt/media/image1.jpeg" ContentType="image/jpeg"/>
  <Override PartName="/ppt/media/image3.png" ContentType="image/png"/>
  <Override PartName="/ppt/media/image58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_rels/slide26.xml.rels" ContentType="application/vnd.openxmlformats-package.relationships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806440"/>
            <a:ext cx="10079640" cy="1754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234108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006699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4056120"/>
            <a:ext cx="9071640" cy="209736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Arial"/>
              </a:rPr>
              <a:t>&lt;date/time&gt;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Arial"/>
              </a:rPr>
              <a:t>&lt;footer&gt;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3F5332D-5831-46D0-9F32-9E6051F1A9D0}" type="slidenum">
              <a:rPr b="0" lang="en-IN" sz="1400" spc="-1" strike="noStrike">
                <a:latin typeface="Arial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662040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66cc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66c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66cc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66cc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66cc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66cc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66cc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66cc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66cc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66cc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66cc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66cc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Arial"/>
              </a:rPr>
              <a:t>&lt;date/time&gt;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Arial"/>
              </a:rPr>
              <a:t>&lt;footer&gt;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D31B2C2-F8D2-4F03-9628-7A91CC1F3618}" type="slidenum">
              <a:rPr b="0" lang="en-IN" sz="1400" spc="-1" strike="noStrike">
                <a:latin typeface="Arial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60" y="465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006699"/>
                </a:solidFill>
                <a:latin typeface="Arial"/>
              </a:rPr>
              <a:t>Important Questions</a:t>
            </a:r>
            <a:endParaRPr b="0" lang="en-IN" sz="44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94320" y="2232000"/>
            <a:ext cx="9625680" cy="3672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819000" y="2160000"/>
            <a:ext cx="8438760" cy="37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747720" y="2304000"/>
            <a:ext cx="858168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76000" y="166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 rot="16800">
            <a:off x="678960" y="2630520"/>
            <a:ext cx="8745480" cy="300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809640" y="2376000"/>
            <a:ext cx="845784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47080" y="2448000"/>
            <a:ext cx="8741520" cy="282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654480" y="2160000"/>
            <a:ext cx="858924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655200" y="2168280"/>
            <a:ext cx="8272800" cy="310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808920" y="2448000"/>
            <a:ext cx="860076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814320" y="2160000"/>
            <a:ext cx="844848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63280" y="1987920"/>
            <a:ext cx="8568720" cy="32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080000" y="2232000"/>
            <a:ext cx="8352000" cy="357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10120" y="2376000"/>
            <a:ext cx="8722800" cy="303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864360" y="2035800"/>
            <a:ext cx="7919640" cy="33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752400" y="2160000"/>
            <a:ext cx="857232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648000" y="2376000"/>
            <a:ext cx="8784000" cy="370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008000" y="2505600"/>
            <a:ext cx="8280000" cy="318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72040" y="2592000"/>
            <a:ext cx="8499960" cy="326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76080" y="2232000"/>
            <a:ext cx="872460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12480" y="1769040"/>
            <a:ext cx="9451800" cy="427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635760" y="2736000"/>
            <a:ext cx="8758080" cy="29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504000" y="2304000"/>
            <a:ext cx="900000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19120" y="2232000"/>
            <a:ext cx="903888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857160" y="2232000"/>
            <a:ext cx="836244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685800" y="2232000"/>
            <a:ext cx="896220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812160" y="2698200"/>
            <a:ext cx="8547840" cy="259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63040" y="2520000"/>
            <a:ext cx="8724960" cy="29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576000" y="2160000"/>
            <a:ext cx="914400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936000" y="1543320"/>
            <a:ext cx="8064000" cy="415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23880" y="2448000"/>
            <a:ext cx="8829360" cy="33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633240" y="2088000"/>
            <a:ext cx="9158760" cy="374400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633240" y="2088000"/>
            <a:ext cx="9158760" cy="37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62560" y="2664000"/>
            <a:ext cx="828144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792000" y="2160000"/>
            <a:ext cx="8902800" cy="399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33240" y="2304000"/>
            <a:ext cx="862200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662040" y="2304000"/>
            <a:ext cx="875304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576000" y="2088000"/>
            <a:ext cx="8999640" cy="37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424080" y="2448000"/>
            <a:ext cx="915408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720000" y="2448000"/>
            <a:ext cx="8712000" cy="325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849600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780840" y="2304000"/>
            <a:ext cx="879480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885960" y="2574720"/>
            <a:ext cx="8474040" cy="29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938160" y="2763360"/>
            <a:ext cx="8565840" cy="292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045800" y="3240000"/>
            <a:ext cx="8201880" cy="28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2016000" y="1650600"/>
            <a:ext cx="6336000" cy="403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09760" y="2304000"/>
            <a:ext cx="8706240" cy="339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156680" y="2463480"/>
            <a:ext cx="7915320" cy="27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61760" y="2295000"/>
            <a:ext cx="8526240" cy="29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00320" y="2232000"/>
            <a:ext cx="890532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736560" y="2085840"/>
            <a:ext cx="8335440" cy="318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676800" y="2507760"/>
            <a:ext cx="8323200" cy="272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728000" y="2376000"/>
            <a:ext cx="69372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936000" y="2160000"/>
            <a:ext cx="9144000" cy="36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792000" y="2160000"/>
            <a:ext cx="828108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04000" y="2016000"/>
            <a:ext cx="9071640" cy="40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43040" y="2232000"/>
            <a:ext cx="859104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63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IN" sz="3200" spc="-1" strike="noStrike">
              <a:solidFill>
                <a:srgbClr val="0066cc"/>
              </a:solid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857160" y="2304000"/>
            <a:ext cx="8574840" cy="354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LibreOffice/6.3.6.2$Windows_X86_64 LibreOffice_project/2196df99b074d8a661f4036fca8fa0cbfa33a497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2020-07-03T19:34:32Z</dcterms:created>
  <dc:creator/>
  <dc:description/>
  <dc:language>en-IN</dc:language>
  <cp:lastModifiedBy/>
  <dcterms:modified xsi:type="dcterms:W3CDTF">2020-07-03T20:28:38Z</dcterms:modified>
  <cp:revision>48</cp:revision>
  <dc:subject/>
  <dc:title>Blue Curve</dc:title>
</cp:coreProperties>
</file>